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94660"/>
  </p:normalViewPr>
  <p:slideViewPr>
    <p:cSldViewPr>
      <p:cViewPr>
        <p:scale>
          <a:sx n="74" d="100"/>
          <a:sy n="74" d="100"/>
        </p:scale>
        <p:origin x="-1290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8007-40D7-4F80-8969-C74AD91B66E1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E6B2-E0B6-4292-BDB4-1C529D79D5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8007-40D7-4F80-8969-C74AD91B66E1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E6B2-E0B6-4292-BDB4-1C529D79D5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8007-40D7-4F80-8969-C74AD91B66E1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E6B2-E0B6-4292-BDB4-1C529D79D5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8007-40D7-4F80-8969-C74AD91B66E1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E6B2-E0B6-4292-BDB4-1C529D79D5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8007-40D7-4F80-8969-C74AD91B66E1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E6B2-E0B6-4292-BDB4-1C529D79D5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8007-40D7-4F80-8969-C74AD91B66E1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E6B2-E0B6-4292-BDB4-1C529D79D5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8007-40D7-4F80-8969-C74AD91B66E1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E6B2-E0B6-4292-BDB4-1C529D79D5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8007-40D7-4F80-8969-C74AD91B66E1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E6B2-E0B6-4292-BDB4-1C529D79D5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8007-40D7-4F80-8969-C74AD91B66E1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E6B2-E0B6-4292-BDB4-1C529D79D5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8007-40D7-4F80-8969-C74AD91B66E1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E6B2-E0B6-4292-BDB4-1C529D79D5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D8007-40D7-4F80-8969-C74AD91B66E1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2E6B2-E0B6-4292-BDB4-1C529D79D5B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D8007-40D7-4F80-8969-C74AD91B66E1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2E6B2-E0B6-4292-BDB4-1C529D79D5B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196752"/>
            <a:ext cx="5400600" cy="280831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Мастер-класс по изготовлению открытки на 9 мая.</a:t>
            </a:r>
            <a:r>
              <a:rPr lang="ru-RU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  <a:t/>
            </a:r>
            <a:br>
              <a:rPr lang="ru-RU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4725144"/>
            <a:ext cx="5688632" cy="1296144"/>
          </a:xfrm>
        </p:spPr>
        <p:txBody>
          <a:bodyPr>
            <a:normAutofit fontScale="92500"/>
          </a:bodyPr>
          <a:lstStyle/>
          <a:p>
            <a:pPr algn="ctr"/>
            <a:r>
              <a:rPr lang="ru-RU" sz="2000" b="1" dirty="0">
                <a:ln w="3175"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err="1">
                <a:ln w="3175"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>
                <a:ln w="3175"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err="1">
                <a:ln w="3175"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>
                <a:ln w="3175"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n w="3175"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n w="3175"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>
                <a:ln w="3175"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n w="3175"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err="1">
                <a:ln w="3175"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>
                <a:ln w="3175"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>
                <a:ln w="3175"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n w="3175">
                  <a:solidFill>
                    <a:srgbClr val="FF0000"/>
                  </a:solidFill>
                </a:ln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25007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a1f0d5b66cc6ef4b5aa5ed265e7dff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7560"/>
          <a:stretch>
            <a:fillRect/>
          </a:stretch>
        </p:blipFill>
        <p:spPr>
          <a:xfrm>
            <a:off x="4031502" y="1052736"/>
            <a:ext cx="2628730" cy="3240000"/>
          </a:xfrm>
        </p:spPr>
      </p:pic>
      <p:sp>
        <p:nvSpPr>
          <p:cNvPr id="5" name="TextBox 4"/>
          <p:cNvSpPr txBox="1"/>
          <p:nvPr/>
        </p:nvSpPr>
        <p:spPr>
          <a:xfrm>
            <a:off x="3635896" y="5013176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Затем </a:t>
            </a:r>
            <a:r>
              <a:rPr lang="ru-RU" sz="2400" b="1" dirty="0" smtClean="0"/>
              <a:t>наклеиваем </a:t>
            </a:r>
            <a:r>
              <a:rPr lang="ru-RU" sz="2400" b="1" dirty="0" smtClean="0"/>
              <a:t>эту полоску на открытку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icture_118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39952" y="1052736"/>
            <a:ext cx="2430000" cy="3240000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sp>
        <p:nvSpPr>
          <p:cNvPr id="5" name="TextBox 4"/>
          <p:cNvSpPr txBox="1"/>
          <p:nvPr/>
        </p:nvSpPr>
        <p:spPr>
          <a:xfrm>
            <a:off x="3419872" y="4725144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Кончики полоски, выступающие за края открытки,  </a:t>
            </a:r>
            <a:r>
              <a:rPr lang="ru-RU" sz="2400" b="1" dirty="0" smtClean="0"/>
              <a:t>отрезаем.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5936" y="908720"/>
            <a:ext cx="3312368" cy="50891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Открытка готова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picture_118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07904" y="1700808"/>
            <a:ext cx="2857500" cy="381000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995961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icture_11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1196752"/>
            <a:ext cx="3240000" cy="432000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db56ea232c36c1a5c3ee0feb555953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1628800"/>
            <a:ext cx="5666810" cy="2023860"/>
          </a:xfrm>
          <a:prstGeom prst="rect">
            <a:avLst/>
          </a:prstGeom>
        </p:spPr>
      </p:pic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9792" y="4797152"/>
            <a:ext cx="5141168" cy="158417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1. </a:t>
            </a:r>
            <a:r>
              <a:rPr lang="ru-RU" sz="2400" b="1" dirty="0" smtClean="0">
                <a:solidFill>
                  <a:schemeClr val="tx1"/>
                </a:solidFill>
              </a:rPr>
              <a:t>На  бумаге рисуем циркулем </a:t>
            </a:r>
            <a:r>
              <a:rPr lang="ru-RU" sz="2400" b="1" dirty="0" smtClean="0">
                <a:solidFill>
                  <a:schemeClr val="tx1"/>
                </a:solidFill>
              </a:rPr>
              <a:t>или по шаблону по </a:t>
            </a:r>
            <a:r>
              <a:rPr lang="ru-RU" sz="2400" b="1" dirty="0" smtClean="0">
                <a:solidFill>
                  <a:schemeClr val="tx1"/>
                </a:solidFill>
              </a:rPr>
              <a:t>три кружка  (диаметром 10, 8 и 7 см) и складываем каждый в 8 раз.  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751e0daf3a0eefb02aba7d92e15b0b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31840" y="1340768"/>
            <a:ext cx="4717964" cy="2808312"/>
          </a:xfrm>
        </p:spPr>
      </p:pic>
      <p:sp>
        <p:nvSpPr>
          <p:cNvPr id="3" name="TextBox 2"/>
          <p:cNvSpPr txBox="1"/>
          <p:nvPr/>
        </p:nvSpPr>
        <p:spPr>
          <a:xfrm>
            <a:off x="3131840" y="4797152"/>
            <a:ext cx="5184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2. Затем делаем бахрому на широких краях каждого</a:t>
            </a:r>
          </a:p>
          <a:p>
            <a:r>
              <a:rPr lang="ru-RU" sz="2400" b="1" dirty="0" smtClean="0"/>
              <a:t> сложенного кружочка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d2125bf2b788472acecb3ab080cbd6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43808" y="1196752"/>
            <a:ext cx="5143500" cy="2857500"/>
          </a:xfrm>
        </p:spPr>
      </p:pic>
      <p:sp>
        <p:nvSpPr>
          <p:cNvPr id="5" name="TextBox 4"/>
          <p:cNvSpPr txBox="1"/>
          <p:nvPr/>
        </p:nvSpPr>
        <p:spPr>
          <a:xfrm>
            <a:off x="-2340768" y="1556792"/>
            <a:ext cx="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03848" y="4725144"/>
            <a:ext cx="5040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3. После этого разворачиваем и склеиваем кружки, совмещая их центры.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1094189faead1e799104a711e5f8c7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0" y="1196752"/>
            <a:ext cx="5334000" cy="2857500"/>
          </a:xfrm>
        </p:spPr>
      </p:pic>
      <p:sp>
        <p:nvSpPr>
          <p:cNvPr id="5" name="TextBox 4"/>
          <p:cNvSpPr txBox="1"/>
          <p:nvPr/>
        </p:nvSpPr>
        <p:spPr>
          <a:xfrm>
            <a:off x="3023320" y="4797152"/>
            <a:ext cx="4789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4. Каждый цветок складываем пополам так, чтобы меньший кружок был снаружи цветка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de9b7b92769eacc09bd053332b421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5040" t="5670" r="9281" b="7391"/>
          <a:stretch>
            <a:fillRect/>
          </a:stretch>
        </p:blipFill>
        <p:spPr>
          <a:xfrm>
            <a:off x="2699792" y="980728"/>
            <a:ext cx="2448272" cy="3312368"/>
          </a:xfrm>
          <a:prstGeom prst="flowChartAlternateProcess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5" name="Рисунок 4" descr="7f3fae7bfba34885d6037ecffcc52396.jpg"/>
          <p:cNvPicPr>
            <a:picLocks noChangeAspect="1"/>
          </p:cNvPicPr>
          <p:nvPr/>
        </p:nvPicPr>
        <p:blipFill>
          <a:blip r:embed="rId3" cstate="print"/>
          <a:srcRect l="5040" t="7560" r="6761" b="7391"/>
          <a:stretch>
            <a:fillRect/>
          </a:stretch>
        </p:blipFill>
        <p:spPr>
          <a:xfrm>
            <a:off x="5508104" y="1052736"/>
            <a:ext cx="2520280" cy="3240360"/>
          </a:xfrm>
          <a:prstGeom prst="flowChartAlternateProcess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6" name="TextBox 5"/>
          <p:cNvSpPr txBox="1"/>
          <p:nvPr/>
        </p:nvSpPr>
        <p:spPr>
          <a:xfrm>
            <a:off x="3131840" y="4797152"/>
            <a:ext cx="4608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Приклеиваем цветок к открытке (клей наносим только на основание цветка)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b877159852229093e95664409181a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7560" t="7560" r="6761" b="7391"/>
          <a:stretch>
            <a:fillRect/>
          </a:stretch>
        </p:blipFill>
        <p:spPr>
          <a:xfrm>
            <a:off x="4427984" y="1124744"/>
            <a:ext cx="2312000" cy="3060000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</p:pic>
      <p:sp>
        <p:nvSpPr>
          <p:cNvPr id="5" name="TextBox 4"/>
          <p:cNvSpPr txBox="1"/>
          <p:nvPr/>
        </p:nvSpPr>
        <p:spPr>
          <a:xfrm>
            <a:off x="3563888" y="4869160"/>
            <a:ext cx="3403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Приклеиваем листочки.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3422706f89b1bfcf3acec4395469b7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96272" y="1124744"/>
            <a:ext cx="3024000" cy="3024000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5" name="TextBox 4"/>
          <p:cNvSpPr txBox="1"/>
          <p:nvPr/>
        </p:nvSpPr>
        <p:spPr>
          <a:xfrm>
            <a:off x="-1476672" y="170080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059832" y="4769857"/>
            <a:ext cx="48965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.</a:t>
            </a:r>
            <a:r>
              <a:rPr lang="ru-RU" sz="2000" b="1" dirty="0" smtClean="0"/>
              <a:t> </a:t>
            </a:r>
            <a:r>
              <a:rPr lang="ru-RU" sz="2000" b="1" dirty="0" smtClean="0"/>
              <a:t>Возьмём </a:t>
            </a:r>
            <a:r>
              <a:rPr lang="ru-RU" sz="2000" b="1" dirty="0" smtClean="0"/>
              <a:t>полоску оранжевой бумаги шириной 3 см  и </a:t>
            </a:r>
            <a:r>
              <a:rPr lang="ru-RU" sz="2000" b="1" dirty="0" smtClean="0"/>
              <a:t>наклеиваем </a:t>
            </a:r>
            <a:r>
              <a:rPr lang="ru-RU" sz="2000" b="1" dirty="0" smtClean="0"/>
              <a:t>на неё сверху три тонкие черные полоски шириной 5 мм.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</TotalTime>
  <Words>112</Words>
  <Application>Microsoft Office PowerPoint</Application>
  <PresentationFormat>Экран (4:3)</PresentationFormat>
  <Paragraphs>13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Мастер-класс по изготовлению открытки на 9 мая.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Открытка готова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RePack by Diakov</cp:lastModifiedBy>
  <cp:revision>7</cp:revision>
  <dcterms:created xsi:type="dcterms:W3CDTF">2013-05-05T12:10:07Z</dcterms:created>
  <dcterms:modified xsi:type="dcterms:W3CDTF">2020-04-23T11:14:30Z</dcterms:modified>
</cp:coreProperties>
</file>